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4E13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1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1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Who is Mae Jemison?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DF462-21B6-41C6-9EC0-8975FC45E2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660" y="1244995"/>
            <a:ext cx="3441857" cy="30214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3883000"/>
            <a:ext cx="7632700" cy="2157102"/>
          </a:xfrm>
          <a:prstGeom prst="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b="1">
                <a:latin typeface="Twinkl" pitchFamily="2" charset="0"/>
              </a:rPr>
              <a:t>Dr Mae </a:t>
            </a:r>
            <a:r>
              <a:rPr lang="en-GB" b="1" dirty="0">
                <a:latin typeface="Twinkl" pitchFamily="2" charset="0"/>
              </a:rPr>
              <a:t>Jemison (1956 – present day)</a:t>
            </a:r>
          </a:p>
          <a:p>
            <a:endParaRPr lang="en-GB" b="1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Mae Jemison is a doctor, teacher, inventor and former astronaut.</a:t>
            </a:r>
          </a:p>
          <a:p>
            <a:r>
              <a:rPr lang="en-GB" dirty="0">
                <a:latin typeface="Twinkl" pitchFamily="2" charset="0"/>
              </a:rPr>
              <a:t>She lives and works in the United States of America.</a:t>
            </a:r>
          </a:p>
          <a:p>
            <a:r>
              <a:rPr lang="en-GB" dirty="0">
                <a:latin typeface="Twinkl" pitchFamily="2" charset="0"/>
              </a:rPr>
              <a:t>Her achievements demonstrate the importance of working hard, having self-belief and setting yourself ambitious goals.</a:t>
            </a:r>
          </a:p>
          <a:p>
            <a:r>
              <a:rPr lang="en-GB" dirty="0">
                <a:latin typeface="Twinkl" pitchFamily="2" charset="0"/>
              </a:rPr>
              <a:t>For Mae Jemison, the sky is certainly not the limit!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B9E1A12-8F57-4664-AE96-5C2933DD6677}"/>
              </a:ext>
            </a:extLst>
          </p:cNvPr>
          <p:cNvGrpSpPr/>
          <p:nvPr/>
        </p:nvGrpSpPr>
        <p:grpSpPr>
          <a:xfrm>
            <a:off x="5120295" y="1288190"/>
            <a:ext cx="2664688" cy="2515961"/>
            <a:chOff x="4567235" y="1074528"/>
            <a:chExt cx="2664688" cy="2515961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E2D01F3-4FEA-4711-B1E9-AB87F5B7E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7235" y="1074528"/>
              <a:ext cx="2664688" cy="251596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4791789" y="1204281"/>
              <a:ext cx="2165246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Never limit yourself because of others' limited imagination</a:t>
              </a:r>
              <a:r>
                <a:rPr lang="en-GB" dirty="0"/>
                <a:t>; never limit others because of your own limited imagination.</a:t>
              </a:r>
              <a:endParaRPr lang="en-US" dirty="0">
                <a:latin typeface="Twinkl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Early Life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1" y="1473201"/>
            <a:ext cx="7632700" cy="1326105"/>
          </a:xfrm>
          <a:prstGeom prst="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2" charset="0"/>
              </a:rPr>
              <a:t>Mae Carol Jemison was born on 17</a:t>
            </a:r>
            <a:r>
              <a:rPr lang="en-GB" baseline="30000" dirty="0">
                <a:latin typeface="Twinkl" pitchFamily="2" charset="0"/>
              </a:rPr>
              <a:t>th</a:t>
            </a:r>
            <a:r>
              <a:rPr lang="en-GB" dirty="0">
                <a:latin typeface="Twinkl" pitchFamily="2" charset="0"/>
              </a:rPr>
              <a:t> October 1956 in Decatur, Alabama in the United States of America. Her mother was a teacher and her father was a carpenter and roofer. She was the youngest of three children.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B4FE67-131F-4CEB-B418-B1B6A6C95C37}"/>
              </a:ext>
            </a:extLst>
          </p:cNvPr>
          <p:cNvSpPr/>
          <p:nvPr/>
        </p:nvSpPr>
        <p:spPr>
          <a:xfrm>
            <a:off x="750885" y="3004667"/>
            <a:ext cx="7632700" cy="104910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2" charset="0"/>
              </a:rPr>
              <a:t>Education was important to her family and, when she was three years old, they moved to the city of Chicago to take advantage of the better schools found there.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E9591C-5485-402A-A776-B068B9397375}"/>
              </a:ext>
            </a:extLst>
          </p:cNvPr>
          <p:cNvSpPr/>
          <p:nvPr/>
        </p:nvSpPr>
        <p:spPr>
          <a:xfrm>
            <a:off x="750885" y="4259134"/>
            <a:ext cx="7632700" cy="160310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2" charset="0"/>
              </a:rPr>
              <a:t>At school, Mae Jemison was hard-working and high-achieving. She loved all areas of science and, even at the age of 5, knew that she wanted to be a scientist.</a:t>
            </a:r>
          </a:p>
          <a:p>
            <a:r>
              <a:rPr lang="en-GB" dirty="0">
                <a:latin typeface="Twinkl" pitchFamily="2" charset="0"/>
              </a:rPr>
              <a:t>Her uncle was influential in her early life, introducing her to science at every opportunity. She developed a lifelong interest in astronomy.</a:t>
            </a:r>
          </a:p>
        </p:txBody>
      </p:sp>
    </p:spTree>
    <p:extLst>
      <p:ext uri="{BB962C8B-B14F-4D97-AF65-F5344CB8AC3E}">
        <p14:creationId xmlns:p14="http://schemas.microsoft.com/office/powerpoint/2010/main" val="341056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Education and Early Career</a:t>
            </a:r>
          </a:p>
        </p:txBody>
      </p:sp>
      <p:sp>
        <p:nvSpPr>
          <p:cNvPr id="3" name="Rectangle 2"/>
          <p:cNvSpPr/>
          <p:nvPr/>
        </p:nvSpPr>
        <p:spPr>
          <a:xfrm>
            <a:off x="642538" y="1316062"/>
            <a:ext cx="5695916" cy="1449216"/>
          </a:xfrm>
          <a:prstGeom prst="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In high school, Mae Jemison became interested in biochemical engineering and at the age of 16, she enrolled at Stanford University to study this subject. </a:t>
            </a:r>
          </a:p>
          <a:p>
            <a:r>
              <a:rPr lang="en-GB" sz="1600" dirty="0">
                <a:latin typeface="Twinkl" pitchFamily="2" charset="0"/>
              </a:rPr>
              <a:t>In 1977, she was awarded degrees in chemical engineering and African-American studies.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B4FE67-131F-4CEB-B418-B1B6A6C95C37}"/>
              </a:ext>
            </a:extLst>
          </p:cNvPr>
          <p:cNvSpPr/>
          <p:nvPr/>
        </p:nvSpPr>
        <p:spPr>
          <a:xfrm>
            <a:off x="637773" y="2808716"/>
            <a:ext cx="5695916" cy="120299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During her time at university, Jemison devoted time to theatre and dance. Her real passion for dance meant that she would eventually have to choose between being a doctor or a professional dancer.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E9591C-5485-402A-A776-B068B9397375}"/>
              </a:ext>
            </a:extLst>
          </p:cNvPr>
          <p:cNvSpPr/>
          <p:nvPr/>
        </p:nvSpPr>
        <p:spPr>
          <a:xfrm>
            <a:off x="637772" y="4055148"/>
            <a:ext cx="5695916" cy="218787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Having chosen to be a doctor, Mae Jemison went on to attend Cornell University where she gained a doctorate in medicine. </a:t>
            </a:r>
          </a:p>
          <a:p>
            <a:r>
              <a:rPr lang="en-GB" sz="1600" dirty="0">
                <a:latin typeface="Twinkl" pitchFamily="2" charset="0"/>
              </a:rPr>
              <a:t>She began work as a general practitioner in a medical centre.</a:t>
            </a:r>
          </a:p>
          <a:p>
            <a:r>
              <a:rPr lang="en-GB" sz="1600" dirty="0">
                <a:latin typeface="Twinkl" pitchFamily="2" charset="0"/>
              </a:rPr>
              <a:t>Her real interest lay in international medicine and she worked for two years as a medical officer for the Peace Corps in Liberia and Sierra Leone.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DC239D5-4780-4986-8A9E-16C88D571352}"/>
              </a:ext>
            </a:extLst>
          </p:cNvPr>
          <p:cNvSpPr/>
          <p:nvPr/>
        </p:nvSpPr>
        <p:spPr>
          <a:xfrm>
            <a:off x="6388354" y="4055148"/>
            <a:ext cx="2025595" cy="21878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Amongst her other academic achievements, Jemison is also fluent in Russian, Japanese and Swahili.</a:t>
            </a:r>
          </a:p>
          <a:p>
            <a:endParaRPr lang="en-GB" sz="1600" dirty="0">
              <a:latin typeface="Twinkl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B61E67-86B3-413F-868A-BDC93F67E2D2}"/>
              </a:ext>
            </a:extLst>
          </p:cNvPr>
          <p:cNvSpPr/>
          <p:nvPr/>
        </p:nvSpPr>
        <p:spPr>
          <a:xfrm>
            <a:off x="6412553" y="2287662"/>
            <a:ext cx="1993007" cy="1695437"/>
          </a:xfrm>
          <a:prstGeom prst="rect">
            <a:avLst/>
          </a:prstGeom>
          <a:solidFill>
            <a:schemeClr val="bg1"/>
          </a:solidFill>
          <a:ln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b="1" dirty="0">
                <a:solidFill>
                  <a:srgbClr val="E94E13"/>
                </a:solidFill>
                <a:latin typeface="Twinkl" pitchFamily="2" charset="0"/>
              </a:rPr>
              <a:t>Think:</a:t>
            </a:r>
          </a:p>
          <a:p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Why do you think Mae Jemison chose to become a doctor rather than a dancer?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5E9237-0537-427C-AEBC-FF98C00720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301042">
            <a:off x="7296846" y="1395198"/>
            <a:ext cx="1119531" cy="111953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63446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Race to Space</a:t>
            </a:r>
          </a:p>
        </p:txBody>
      </p:sp>
      <p:sp>
        <p:nvSpPr>
          <p:cNvPr id="3" name="Rectangle 2"/>
          <p:cNvSpPr/>
          <p:nvPr/>
        </p:nvSpPr>
        <p:spPr>
          <a:xfrm>
            <a:off x="642538" y="1293055"/>
            <a:ext cx="5695916" cy="1972436"/>
          </a:xfrm>
          <a:prstGeom prst="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As a child, Jemison loved reading about space and watching TV shows. One of her favourite shows was Star Trek and Jemison credits the character </a:t>
            </a:r>
            <a:r>
              <a:rPr lang="en-GB" dirty="0"/>
              <a:t>Lieutenant</a:t>
            </a:r>
            <a:r>
              <a:rPr lang="en-GB" sz="1600" dirty="0">
                <a:latin typeface="Twinkl" pitchFamily="2" charset="0"/>
              </a:rPr>
              <a:t> Uhura with being an early role model. Jemison felt as though she too could be a woman in space.</a:t>
            </a:r>
          </a:p>
          <a:p>
            <a:r>
              <a:rPr lang="en-GB" sz="1600" dirty="0">
                <a:latin typeface="Twinkl" pitchFamily="2" charset="0"/>
              </a:rPr>
              <a:t>Later in life, she jumped at the chance to play a role in one of the episodes of Star Trek: The Next Generation.</a:t>
            </a:r>
            <a:endParaRPr lang="en-US" sz="1600" dirty="0">
              <a:latin typeface="Twinkl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B4FE67-131F-4CEB-B418-B1B6A6C95C37}"/>
              </a:ext>
            </a:extLst>
          </p:cNvPr>
          <p:cNvSpPr/>
          <p:nvPr/>
        </p:nvSpPr>
        <p:spPr>
          <a:xfrm>
            <a:off x="637773" y="3301095"/>
            <a:ext cx="5695916" cy="295732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Mae Jemison decided to follow her dream of travelling to space. </a:t>
            </a:r>
          </a:p>
          <a:p>
            <a:r>
              <a:rPr lang="en-GB" sz="1600" dirty="0">
                <a:latin typeface="Twinkl" pitchFamily="2" charset="0"/>
              </a:rPr>
              <a:t>She applied to be admitted into NASA’s astronaut training </a:t>
            </a:r>
            <a:r>
              <a:rPr lang="en-GB" sz="1600" dirty="0"/>
              <a:t>programme</a:t>
            </a:r>
            <a:r>
              <a:rPr lang="en-GB" sz="1600" dirty="0">
                <a:latin typeface="Twinkl" pitchFamily="2" charset="0"/>
              </a:rPr>
              <a:t> and in 1987, she became one of only 15 people chosen from more than 2,000 applicants. She was the first Black woman to be admitted.</a:t>
            </a:r>
          </a:p>
          <a:p>
            <a:r>
              <a:rPr lang="en-US" sz="1600" dirty="0">
                <a:latin typeface="Twinkl" pitchFamily="2" charset="0"/>
              </a:rPr>
              <a:t>In September 1992, she also became the first Black woman to go into space, aboard the Endeavour space shuttle.</a:t>
            </a:r>
          </a:p>
          <a:p>
            <a:r>
              <a:rPr lang="en-US" sz="1600" dirty="0">
                <a:latin typeface="Twinkl" pitchFamily="2" charset="0"/>
              </a:rPr>
              <a:t>Mae Jemison spent 8 days in space, alongside 6 other astronauts. She was a mission specialist, carrying out experiments on weightlessness and motion sickness.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DC239D5-4780-4986-8A9E-16C88D571352}"/>
              </a:ext>
            </a:extLst>
          </p:cNvPr>
          <p:cNvSpPr/>
          <p:nvPr/>
        </p:nvSpPr>
        <p:spPr>
          <a:xfrm>
            <a:off x="6388354" y="3808926"/>
            <a:ext cx="2218751" cy="24341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An interesting fact about Mae Jemison is that she is scared of heights. She never let this fear hold her back though, saying: “I</a:t>
            </a:r>
            <a:r>
              <a:rPr lang="en-US" sz="1600" dirty="0"/>
              <a:t>t’s a weakness only if it keeps you from doing stuff.”</a:t>
            </a:r>
            <a:endParaRPr lang="en-US" sz="1600" dirty="0">
              <a:latin typeface="Twinkl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B61E67-86B3-413F-868A-BDC93F67E2D2}"/>
              </a:ext>
            </a:extLst>
          </p:cNvPr>
          <p:cNvSpPr/>
          <p:nvPr/>
        </p:nvSpPr>
        <p:spPr>
          <a:xfrm>
            <a:off x="6412344" y="1293056"/>
            <a:ext cx="2194761" cy="2464878"/>
          </a:xfrm>
          <a:prstGeom prst="rect">
            <a:avLst/>
          </a:prstGeom>
          <a:solidFill>
            <a:schemeClr val="bg1"/>
          </a:solidFill>
          <a:ln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b="1" dirty="0">
                <a:solidFill>
                  <a:srgbClr val="E94E13"/>
                </a:solidFill>
                <a:latin typeface="Twinkl" pitchFamily="2" charset="0"/>
              </a:rPr>
              <a:t>Think:</a:t>
            </a:r>
          </a:p>
          <a:p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What do you               think Mae Jemison would have done if she had not been selected as one of the 15 candidates for the astronaut training </a:t>
            </a:r>
            <a:r>
              <a:rPr lang="en-GB" sz="1600" dirty="0">
                <a:solidFill>
                  <a:schemeClr val="tx1"/>
                </a:solidFill>
              </a:rPr>
              <a:t>programme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1723FF-E8B9-4152-9A0D-908D4DAE9B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858" y="484763"/>
            <a:ext cx="562437" cy="141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2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Retirement?</a:t>
            </a:r>
          </a:p>
        </p:txBody>
      </p:sp>
      <p:sp>
        <p:nvSpPr>
          <p:cNvPr id="3" name="Rectangle 2"/>
          <p:cNvSpPr/>
          <p:nvPr/>
        </p:nvSpPr>
        <p:spPr>
          <a:xfrm>
            <a:off x="642538" y="1308444"/>
            <a:ext cx="5695916" cy="956773"/>
          </a:xfrm>
          <a:prstGeom prst="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In March 1993, Mae Jemison retired from NASA. She certainly had no plans to put her feet up and relax. Her drive and determination soon had her looking for new goals.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B4FE67-131F-4CEB-B418-B1B6A6C95C37}"/>
              </a:ext>
            </a:extLst>
          </p:cNvPr>
          <p:cNvSpPr/>
          <p:nvPr/>
        </p:nvSpPr>
        <p:spPr>
          <a:xfrm>
            <a:off x="637773" y="2335061"/>
            <a:ext cx="5695916" cy="120299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Today, she runs her own research and development technology company: The Jemison Group. </a:t>
            </a:r>
          </a:p>
          <a:p>
            <a:r>
              <a:rPr lang="en-GB" sz="1600" dirty="0">
                <a:latin typeface="Twinkl" pitchFamily="2" charset="0"/>
              </a:rPr>
              <a:t>Her company’s projects focus on improving healthcare and technology in the developing countries of the world.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DC239D5-4780-4986-8A9E-16C88D571352}"/>
              </a:ext>
            </a:extLst>
          </p:cNvPr>
          <p:cNvSpPr/>
          <p:nvPr/>
        </p:nvSpPr>
        <p:spPr>
          <a:xfrm>
            <a:off x="637774" y="3607899"/>
            <a:ext cx="5695915" cy="95677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Mae Jemison is also currently leading the 100 Year </a:t>
            </a:r>
            <a:r>
              <a:rPr lang="en-GB" sz="1600" dirty="0" err="1">
                <a:latin typeface="Twinkl" pitchFamily="2" charset="0"/>
              </a:rPr>
              <a:t>Starship</a:t>
            </a:r>
            <a:r>
              <a:rPr lang="en-GB" sz="1600" dirty="0">
                <a:latin typeface="Twinkl" pitchFamily="2" charset="0"/>
              </a:rPr>
              <a:t> Project to ensure that human space travel to another star will happen within 100 years.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2025E62-BAB5-4787-9817-37F9452B219B}"/>
              </a:ext>
            </a:extLst>
          </p:cNvPr>
          <p:cNvSpPr/>
          <p:nvPr/>
        </p:nvSpPr>
        <p:spPr>
          <a:xfrm>
            <a:off x="637775" y="4634516"/>
            <a:ext cx="4034893" cy="120299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Her incredible achievements have led her to have the honour of being inducted into the National Women’s Hall of Fame and the International Space Hall of Fame.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128B066-5C37-4FD7-9AAD-B3D9DA2864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956" y="3399562"/>
            <a:ext cx="3441857" cy="3021488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AC950A5F-F72E-41F9-8371-6C47E55CE674}"/>
              </a:ext>
            </a:extLst>
          </p:cNvPr>
          <p:cNvGrpSpPr/>
          <p:nvPr/>
        </p:nvGrpSpPr>
        <p:grpSpPr>
          <a:xfrm>
            <a:off x="6411650" y="1801859"/>
            <a:ext cx="2182897" cy="2061061"/>
            <a:chOff x="4635856" y="1350362"/>
            <a:chExt cx="2182897" cy="2061061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E63F818-5A77-44E4-A4C9-A2636C9699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5856" y="1350362"/>
              <a:ext cx="2182897" cy="2061061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5FE4F88-A59B-44A4-9034-DBBF8FFC679E}"/>
                </a:ext>
              </a:extLst>
            </p:cNvPr>
            <p:cNvSpPr/>
            <p:nvPr/>
          </p:nvSpPr>
          <p:spPr>
            <a:xfrm>
              <a:off x="4772452" y="1561283"/>
              <a:ext cx="1947743" cy="123110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600" dirty="0">
                  <a:latin typeface="Twinkl" pitchFamily="2" charset="0"/>
                </a:rPr>
                <a:t>The thing that I have done throughout my life is to do the best job that I can and to be me.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323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</TotalTime>
  <Words>796</Words>
  <Application>Microsoft Office PowerPoint</Application>
  <PresentationFormat>On-screen Show (4:3)</PresentationFormat>
  <Paragraphs>40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Twinkl</vt:lpstr>
      <vt:lpstr>Calibri</vt:lpstr>
      <vt:lpstr>Office Theme</vt:lpstr>
      <vt:lpstr>PowerPoint Presentation</vt:lpstr>
      <vt:lpstr>Who is Mae Jemison?</vt:lpstr>
      <vt:lpstr>Early Life</vt:lpstr>
      <vt:lpstr>Education and Early Career</vt:lpstr>
      <vt:lpstr>The Race to Space</vt:lpstr>
      <vt:lpstr>Retirement?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Farzana Din</cp:lastModifiedBy>
  <cp:revision>5</cp:revision>
  <dcterms:created xsi:type="dcterms:W3CDTF">2020-04-13T12:09:49Z</dcterms:created>
  <dcterms:modified xsi:type="dcterms:W3CDTF">2020-09-27T17:08:23Z</dcterms:modified>
</cp:coreProperties>
</file>